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6" r:id="rId2"/>
    <p:sldId id="256" r:id="rId3"/>
    <p:sldId id="257" r:id="rId4"/>
    <p:sldId id="272" r:id="rId5"/>
    <p:sldId id="258" r:id="rId6"/>
    <p:sldId id="273" r:id="rId7"/>
    <p:sldId id="259" r:id="rId8"/>
    <p:sldId id="262" r:id="rId9"/>
    <p:sldId id="265" r:id="rId10"/>
    <p:sldId id="266" r:id="rId11"/>
    <p:sldId id="267" r:id="rId12"/>
    <p:sldId id="268" r:id="rId13"/>
    <p:sldId id="270" r:id="rId14"/>
    <p:sldId id="269" r:id="rId15"/>
    <p:sldId id="278" r:id="rId16"/>
    <p:sldId id="277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  <a:srgbClr val="990000"/>
    <a:srgbClr val="FFFF99"/>
    <a:srgbClr val="B40085"/>
    <a:srgbClr val="CC0066"/>
    <a:srgbClr val="FF75DB"/>
    <a:srgbClr val="CC0099"/>
    <a:srgbClr val="FFD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29" autoAdjust="0"/>
    <p:restoredTop sz="95543" autoAdjust="0"/>
  </p:normalViewPr>
  <p:slideViewPr>
    <p:cSldViewPr>
      <p:cViewPr>
        <p:scale>
          <a:sx n="91" d="100"/>
          <a:sy n="91" d="100"/>
        </p:scale>
        <p:origin x="-113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E5FC60-7EAF-47B9-9C91-540FBB696565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751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9444B1-0861-44DE-99AB-B16FBC8C19A6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6504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FF9ED2-10BF-4C41-9235-A6EB8B8C70DB}" type="slidenum">
              <a:rPr lang="it-IT"/>
              <a:pPr/>
              <a:t>1</a:t>
            </a:fld>
            <a:endParaRPr lang="it-IT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4270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45829C-7D85-45D3-82F6-BAF626666202}" type="slidenum">
              <a:rPr lang="it-IT"/>
              <a:pPr/>
              <a:t>10</a:t>
            </a:fld>
            <a:endParaRPr lang="it-IT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541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0A9A85-34DC-400D-A9A3-82AECC7F26C8}" type="slidenum">
              <a:rPr lang="it-IT"/>
              <a:pPr/>
              <a:t>11</a:t>
            </a:fld>
            <a:endParaRPr lang="it-IT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0681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F40B3-8849-4797-A756-6CB006B84B1D}" type="slidenum">
              <a:rPr lang="it-IT"/>
              <a:pPr/>
              <a:t>12</a:t>
            </a:fld>
            <a:endParaRPr lang="it-IT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9252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C22E2-F278-4199-9FCA-0C93716E305F}" type="slidenum">
              <a:rPr lang="it-IT"/>
              <a:pPr/>
              <a:t>13</a:t>
            </a:fld>
            <a:endParaRPr lang="it-IT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5243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4B6751-87AB-4739-931B-B6CB92F7F469}" type="slidenum">
              <a:rPr lang="it-IT"/>
              <a:pPr/>
              <a:t>14</a:t>
            </a:fld>
            <a:endParaRPr lang="it-IT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544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30F7EA-9613-4DBF-9B45-860729A1D13F}" type="slidenum">
              <a:rPr lang="it-IT"/>
              <a:pPr/>
              <a:t>15</a:t>
            </a:fld>
            <a:endParaRPr lang="it-IT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816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592A0F-C6F8-48A4-BA9E-23825548D1EF}" type="slidenum">
              <a:rPr lang="it-IT"/>
              <a:pPr/>
              <a:t>16</a:t>
            </a:fld>
            <a:endParaRPr lang="it-IT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024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CE49A-E986-40E9-82CF-89A4E6F9F4B5}" type="slidenum">
              <a:rPr lang="it-IT"/>
              <a:pPr/>
              <a:t>2</a:t>
            </a:fld>
            <a:endParaRPr lang="it-IT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886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F90B3-0716-48B4-91E1-283DFBB9A59B}" type="slidenum">
              <a:rPr lang="it-IT"/>
              <a:pPr/>
              <a:t>3</a:t>
            </a:fld>
            <a:endParaRPr lang="it-IT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452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A23341-F106-406B-80FF-1E35AFD853D5}" type="slidenum">
              <a:rPr lang="it-IT"/>
              <a:pPr/>
              <a:t>4</a:t>
            </a:fld>
            <a:endParaRPr lang="it-IT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4656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83A32-32A1-4BCA-9F8D-EC227446442B}" type="slidenum">
              <a:rPr lang="it-IT"/>
              <a:pPr/>
              <a:t>5</a:t>
            </a:fld>
            <a:endParaRPr lang="it-IT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0955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F42B6-163B-40FE-813C-8EC952847DB4}" type="slidenum">
              <a:rPr lang="it-IT"/>
              <a:pPr/>
              <a:t>6</a:t>
            </a:fld>
            <a:endParaRPr lang="it-IT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93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0A2DF6-EB3E-46F8-84EB-4842024EC842}" type="slidenum">
              <a:rPr lang="it-IT"/>
              <a:pPr/>
              <a:t>7</a:t>
            </a:fld>
            <a:endParaRPr lang="it-IT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337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9E0897-5C8B-4529-B063-661EEF76AFAB}" type="slidenum">
              <a:rPr lang="it-IT"/>
              <a:pPr/>
              <a:t>8</a:t>
            </a:fld>
            <a:endParaRPr lang="it-IT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322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4D9C1-3C71-49FB-9EDC-62FA0C1AAF8C}" type="slidenum">
              <a:rPr lang="it-IT"/>
              <a:pPr/>
              <a:t>9</a:t>
            </a:fld>
            <a:endParaRPr lang="it-IT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17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CE49E-AFBE-447F-B9B9-89F47A4B97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1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21EF2-2BD8-43F8-A6B1-B233C7B8CA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F9D07-0E52-4794-BAF0-419AF0E7B1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9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B8835-C4DE-4205-9593-37A8FC5806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9E3EF-33D0-4E71-B285-C56D876A8B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3AE1B-423C-4E4D-B223-8C2A892205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FCFD6-885A-4EFE-A1BD-F75C7F9606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580DA-1EA2-48CC-91CA-34BBA28C8A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5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2AB3D-28A1-4841-85A0-8BB0FD2D60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7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F43F2-B738-4E66-99B2-C61541464C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3CC71-BBB6-4607-A3A8-ACB37E2B39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7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B0EEDD-756F-40AB-B16B-62098D7331D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580" name="Picture 4" descr="j03096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1187450" y="457200"/>
            <a:ext cx="74168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CC0099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 spc="-360" dirty="0">
                <a:solidFill>
                  <a:srgbClr val="FF66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Prispodoba o olovci</a:t>
            </a:r>
          </a:p>
        </p:txBody>
      </p:sp>
      <p:pic>
        <p:nvPicPr>
          <p:cNvPr id="2" name="Sound of an Angel - Beautiful violin music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12387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6074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58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D889"/>
            </a:gs>
            <a:gs pos="100000">
              <a:srgbClr val="FBEAC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953000" y="1341438"/>
            <a:ext cx="3868738" cy="44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r-HR" sz="3200" b="1">
                <a:solidFill>
                  <a:srgbClr val="800000"/>
                </a:solidFill>
                <a:latin typeface="Arial" charset="0"/>
              </a:rPr>
              <a:t>Činit ćeš velike stvari samo ako dopustiš da te Bog – tvoj Stvoritelj vodi. Tako ćeš dopustiti da se i drugi obogate darovima koje posjeduješ.</a:t>
            </a:r>
            <a:endParaRPr lang="en-US" sz="3200" b="1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3329" name="WordArt 17"/>
          <p:cNvSpPr>
            <a:spLocks noChangeArrowheads="1" noChangeShapeType="1" noTextEdit="1"/>
          </p:cNvSpPr>
          <p:nvPr/>
        </p:nvSpPr>
        <p:spPr bwMode="auto">
          <a:xfrm>
            <a:off x="6156325" y="404813"/>
            <a:ext cx="1439863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4000" kern="10" spc="-400">
                <a:solidFill>
                  <a:srgbClr val="FF6600"/>
                </a:solidFill>
                <a:latin typeface="Arial Black"/>
              </a:rPr>
              <a:t>Prvo:</a:t>
            </a:r>
          </a:p>
        </p:txBody>
      </p:sp>
      <p:pic>
        <p:nvPicPr>
          <p:cNvPr id="13330" name="Picture 18" descr="j01755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8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und of an Angel - Beautiful violin music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00" end="438387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6074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000"/>
    </mc:Choice>
    <mc:Fallback xmlns="">
      <p:transition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314" grpId="0" autoUpdateAnimBg="0"/>
      <p:bldP spid="133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9" name="Picture 13" descr="j02851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50825" y="2133600"/>
            <a:ext cx="85693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6600">
                        <a:alpha val="14000"/>
                      </a:srgbClr>
                    </a:gs>
                    <a:gs pos="100000">
                      <a:srgbClr val="FF6600">
                        <a:alpha val="41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3600" b="1" dirty="0" err="1">
                <a:solidFill>
                  <a:srgbClr val="FFFF99"/>
                </a:solidFill>
                <a:latin typeface="Arial" charset="0"/>
                <a:cs typeface="Times New Roman" pitchFamily="18" charset="0"/>
              </a:rPr>
              <a:t>Susre</a:t>
            </a:r>
            <a:r>
              <a:rPr lang="hr-HR" sz="3600" b="1" dirty="0" err="1">
                <a:solidFill>
                  <a:srgbClr val="FFFF99"/>
                </a:solidFill>
                <a:latin typeface="Arial" charset="0"/>
              </a:rPr>
              <a:t>ćući</a:t>
            </a:r>
            <a:r>
              <a:rPr lang="hr-HR" sz="3600" b="1" dirty="0">
                <a:solidFill>
                  <a:srgbClr val="FFFF99"/>
                </a:solidFill>
                <a:latin typeface="Arial" charset="0"/>
              </a:rPr>
              <a:t> se s problemima bit će ti teško, ali to će ti koristiti jer će te </a:t>
            </a:r>
            <a:r>
              <a:rPr lang="hr-HR" sz="3600" b="1" dirty="0" smtClean="0">
                <a:solidFill>
                  <a:srgbClr val="FFFF99"/>
                </a:solidFill>
                <a:latin typeface="Arial" charset="0"/>
              </a:rPr>
              <a:t>ojačati</a:t>
            </a:r>
            <a:r>
              <a:rPr lang="hr-HR" sz="3600" b="1" dirty="0">
                <a:solidFill>
                  <a:srgbClr val="FFFF99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hr-HR" sz="3600" b="1" dirty="0" smtClean="0">
                <a:solidFill>
                  <a:srgbClr val="FFFF99"/>
                </a:solidFill>
                <a:latin typeface="Arial" charset="0"/>
                <a:cs typeface="Times New Roman" pitchFamily="18" charset="0"/>
              </a:rPr>
              <a:t>kao osobu.</a:t>
            </a:r>
            <a:endParaRPr lang="en-US" sz="3600" b="1" dirty="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14352" name="WordArt 16"/>
          <p:cNvSpPr>
            <a:spLocks noChangeArrowheads="1" noChangeShapeType="1" noTextEdit="1"/>
          </p:cNvSpPr>
          <p:nvPr/>
        </p:nvSpPr>
        <p:spPr bwMode="auto">
          <a:xfrm>
            <a:off x="3635375" y="765175"/>
            <a:ext cx="1873250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4000" kern="10" spc="-400">
                <a:solidFill>
                  <a:srgbClr val="FF6600"/>
                </a:solidFill>
                <a:latin typeface="Arial Black"/>
              </a:rPr>
              <a:t>Drugo:</a:t>
            </a:r>
          </a:p>
        </p:txBody>
      </p:sp>
      <p:pic>
        <p:nvPicPr>
          <p:cNvPr id="5" name="Sound of an Angel - Beautiful violin music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2000" end="430387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6074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4341" grpId="0" animBg="1" autoUpdateAnimBg="0"/>
      <p:bldP spid="143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3" name="Picture 13" descr="j02850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39750" y="2420938"/>
            <a:ext cx="8064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6600">
                        <a:alpha val="22000"/>
                      </a:srgbClr>
                    </a:gs>
                    <a:gs pos="100000">
                      <a:srgbClr val="FF6600">
                        <a:alpha val="59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r-HR" sz="3600" b="1">
                <a:solidFill>
                  <a:srgbClr val="FFFF99"/>
                </a:solidFill>
                <a:latin typeface="Arial" charset="0"/>
                <a:cs typeface="Times New Roman" pitchFamily="18" charset="0"/>
              </a:rPr>
              <a:t>Bit ćeš sposoban popraviti</a:t>
            </a:r>
            <a:r>
              <a:rPr lang="hr-HR" sz="3600" b="1">
                <a:solidFill>
                  <a:srgbClr val="FFFF99"/>
                </a:solidFill>
                <a:latin typeface="Arial" charset="0"/>
              </a:rPr>
              <a:t> sve pog</a:t>
            </a:r>
            <a:r>
              <a:rPr lang="it-IT" sz="3600" b="1">
                <a:solidFill>
                  <a:srgbClr val="FFFF99"/>
                </a:solidFill>
                <a:latin typeface="Arial" charset="0"/>
              </a:rPr>
              <a:t>r</a:t>
            </a:r>
            <a:r>
              <a:rPr lang="hr-HR" sz="3600" b="1">
                <a:solidFill>
                  <a:srgbClr val="FFFF99"/>
                </a:solidFill>
                <a:latin typeface="Arial" charset="0"/>
              </a:rPr>
              <a:t>eške koje učiniš</a:t>
            </a:r>
            <a:r>
              <a:rPr lang="it-IT" sz="3600" b="1">
                <a:solidFill>
                  <a:srgbClr val="FFFF99"/>
                </a:solidFill>
                <a:latin typeface="Arial" charset="0"/>
                <a:cs typeface="Times New Roman" pitchFamily="18" charset="0"/>
              </a:rPr>
              <a:t>.</a:t>
            </a:r>
            <a:r>
              <a:rPr lang="it-IT" sz="3600" b="1">
                <a:solidFill>
                  <a:srgbClr val="FFFF99"/>
                </a:solidFill>
                <a:latin typeface="Arial" charset="0"/>
              </a:rPr>
              <a:t> </a:t>
            </a:r>
            <a:endParaRPr lang="en-US" sz="3600" b="1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15376" name="WordArt 16"/>
          <p:cNvSpPr>
            <a:spLocks noChangeArrowheads="1" noChangeShapeType="1" noTextEdit="1"/>
          </p:cNvSpPr>
          <p:nvPr/>
        </p:nvSpPr>
        <p:spPr bwMode="auto">
          <a:xfrm>
            <a:off x="3492500" y="908050"/>
            <a:ext cx="180022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4000" kern="10" spc="-400">
                <a:solidFill>
                  <a:srgbClr val="FF6600"/>
                </a:solidFill>
                <a:latin typeface="Arial Black"/>
              </a:rPr>
              <a:t>Treće:</a:t>
            </a:r>
          </a:p>
        </p:txBody>
      </p:sp>
      <p:pic>
        <p:nvPicPr>
          <p:cNvPr id="5" name="Sound of an Angel - Beautiful violin music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0000" end="422387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6074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367" grpId="0" animBg="1" autoUpdateAnimBg="0"/>
      <p:bldP spid="153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D889"/>
            </a:gs>
            <a:gs pos="100000">
              <a:srgbClr val="FBEAC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6" name="Rectangle 1042"/>
          <p:cNvSpPr>
            <a:spLocks noChangeArrowheads="1"/>
          </p:cNvSpPr>
          <p:nvPr/>
        </p:nvSpPr>
        <p:spPr bwMode="auto">
          <a:xfrm>
            <a:off x="107950" y="2420938"/>
            <a:ext cx="396081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r-HR" sz="3600" b="1" dirty="0">
                <a:solidFill>
                  <a:srgbClr val="800000"/>
                </a:solidFill>
                <a:latin typeface="Arial" charset="0"/>
              </a:rPr>
              <a:t>Shvatit ćeš da </a:t>
            </a:r>
            <a:r>
              <a:rPr lang="hr-HR" sz="3600" b="1" dirty="0" smtClean="0">
                <a:solidFill>
                  <a:srgbClr val="800000"/>
                </a:solidFill>
                <a:latin typeface="Arial" charset="0"/>
              </a:rPr>
              <a:t>se ono</a:t>
            </a:r>
            <a:r>
              <a:rPr lang="it-IT" sz="3600" b="1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it-IT" sz="3600" b="1" dirty="0" err="1">
                <a:solidFill>
                  <a:srgbClr val="800000"/>
                </a:solidFill>
                <a:latin typeface="Arial" charset="0"/>
              </a:rPr>
              <a:t>najbolje</a:t>
            </a:r>
            <a:r>
              <a:rPr lang="it-IT" sz="36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hr-HR" sz="3600" b="1" dirty="0">
                <a:solidFill>
                  <a:srgbClr val="800000"/>
                </a:solidFill>
                <a:latin typeface="Arial" charset="0"/>
              </a:rPr>
              <a:t>što imaš nalazi u tebi</a:t>
            </a:r>
            <a:r>
              <a:rPr lang="it-IT" sz="3600" b="1" dirty="0">
                <a:solidFill>
                  <a:srgbClr val="800000"/>
                </a:solidFill>
                <a:latin typeface="Arial" charset="0"/>
              </a:rPr>
              <a:t>.</a:t>
            </a:r>
          </a:p>
        </p:txBody>
      </p:sp>
      <p:sp>
        <p:nvSpPr>
          <p:cNvPr id="17458" name="WordArt 1074"/>
          <p:cNvSpPr>
            <a:spLocks noChangeArrowheads="1" noChangeShapeType="1" noTextEdit="1"/>
          </p:cNvSpPr>
          <p:nvPr/>
        </p:nvSpPr>
        <p:spPr bwMode="auto">
          <a:xfrm>
            <a:off x="1403350" y="1196975"/>
            <a:ext cx="2016125" cy="704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4000" kern="10" spc="-400">
                <a:solidFill>
                  <a:srgbClr val="FF6600"/>
                </a:solidFill>
                <a:latin typeface="Arial Black"/>
              </a:rPr>
              <a:t>Četvrto:</a:t>
            </a:r>
          </a:p>
        </p:txBody>
      </p:sp>
      <p:pic>
        <p:nvPicPr>
          <p:cNvPr id="17459" name="Picture 1075" descr="j03096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0"/>
            <a:ext cx="4894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und of an Angel - Beautiful violin music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8000" end="414387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6074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7426" grpId="0" autoUpdateAnimBg="0"/>
      <p:bldP spid="174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9" name="Picture 35" descr="j03168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468313" y="1773238"/>
            <a:ext cx="82804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99FF">
                        <a:alpha val="27000"/>
                      </a:srgbClr>
                    </a:gs>
                    <a:gs pos="100000">
                      <a:srgbClr val="0099FF">
                        <a:gamma/>
                        <a:tint val="22353"/>
                        <a:invGamma/>
                        <a:alpha val="70000"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r-HR" sz="3600" b="1">
                <a:solidFill>
                  <a:srgbClr val="800000"/>
                </a:solidFill>
                <a:latin typeface="Arial" charset="0"/>
              </a:rPr>
              <a:t>Kud god da kreneš moraš ostaviti trag</a:t>
            </a:r>
            <a:r>
              <a:rPr lang="it-IT" sz="3600" b="1">
                <a:solidFill>
                  <a:srgbClr val="800000"/>
                </a:solidFill>
                <a:latin typeface="Arial" charset="0"/>
              </a:rPr>
              <a:t>.</a:t>
            </a:r>
            <a:r>
              <a:rPr lang="it-IT" sz="3600">
                <a:solidFill>
                  <a:srgbClr val="800000"/>
                </a:solidFill>
                <a:latin typeface="Arial" charset="0"/>
              </a:rPr>
              <a:t> </a:t>
            </a:r>
            <a:endParaRPr lang="hr-HR" sz="3600">
              <a:solidFill>
                <a:srgbClr val="800000"/>
              </a:solidFill>
              <a:latin typeface="Arial" charset="0"/>
            </a:endParaRPr>
          </a:p>
          <a:p>
            <a:pPr algn="ctr"/>
            <a:endParaRPr lang="hr-HR" sz="3600">
              <a:solidFill>
                <a:srgbClr val="800000"/>
              </a:solidFill>
              <a:latin typeface="Arial" charset="0"/>
            </a:endParaRPr>
          </a:p>
          <a:p>
            <a:pPr algn="ctr"/>
            <a:r>
              <a:rPr lang="hr-HR" sz="3600">
                <a:solidFill>
                  <a:srgbClr val="800000"/>
                </a:solidFill>
                <a:latin typeface="Arial" charset="0"/>
              </a:rPr>
              <a:t>Ne obaziri se na situacije, u svemu se zalaži za dobro.</a:t>
            </a:r>
            <a:endParaRPr lang="en-US" sz="360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6418" name="WordArt 34"/>
          <p:cNvSpPr>
            <a:spLocks noChangeArrowheads="1" noChangeShapeType="1" noTextEdit="1"/>
          </p:cNvSpPr>
          <p:nvPr/>
        </p:nvSpPr>
        <p:spPr bwMode="auto">
          <a:xfrm>
            <a:off x="1619250" y="476250"/>
            <a:ext cx="2160588" cy="8651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4000" kern="10" spc="-400">
                <a:solidFill>
                  <a:srgbClr val="FF6600"/>
                </a:solidFill>
                <a:latin typeface="Arial Black"/>
              </a:rPr>
              <a:t>Peto:</a:t>
            </a:r>
          </a:p>
        </p:txBody>
      </p:sp>
      <p:pic>
        <p:nvPicPr>
          <p:cNvPr id="5" name="Sound of an Angel - Beautiful violin music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6000" end="406387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6074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414" grpId="0" animBg="1" autoUpdateAnimBg="0"/>
      <p:bldP spid="164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4036" name="Picture 4" descr="j0309630"/>
          <p:cNvPicPr>
            <a:picLocks noChangeAspect="1" noChangeArrowheads="1"/>
          </p:cNvPicPr>
          <p:nvPr/>
        </p:nvPicPr>
        <p:blipFill>
          <a:blip r:embed="rId5">
            <a:lum bright="36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11188" y="549275"/>
            <a:ext cx="82645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3600" b="1">
                <a:solidFill>
                  <a:srgbClr val="800000"/>
                </a:solidFill>
                <a:latin typeface="Arial" charset="0"/>
              </a:rPr>
              <a:t>Svi smo poput olovke..</a:t>
            </a:r>
            <a:r>
              <a:rPr lang="it-IT" sz="3600" b="1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.</a:t>
            </a:r>
            <a:r>
              <a:rPr lang="it-IT" sz="3600" b="1">
                <a:solidFill>
                  <a:srgbClr val="800000"/>
                </a:solidFill>
                <a:latin typeface="Arial" charset="0"/>
              </a:rPr>
              <a:t> </a:t>
            </a:r>
            <a:endParaRPr lang="hr-HR" sz="3600" b="1">
              <a:solidFill>
                <a:srgbClr val="800000"/>
              </a:solidFill>
              <a:latin typeface="Arial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3600" b="1">
                <a:solidFill>
                  <a:srgbClr val="800000"/>
                </a:solidFill>
                <a:latin typeface="Arial" charset="0"/>
              </a:rPr>
              <a:t>Stvoreni i upućeni od Stvoritelja u život s posebnim zadatkom.</a:t>
            </a:r>
            <a:endParaRPr lang="en-US" sz="3600" b="1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250825" y="3141663"/>
            <a:ext cx="85883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r-HR" sz="3600" b="1" dirty="0">
                <a:solidFill>
                  <a:srgbClr val="800000"/>
                </a:solidFill>
                <a:latin typeface="Arial" charset="0"/>
              </a:rPr>
              <a:t>Sjećaj se ovih 5 pravila</a:t>
            </a:r>
            <a:r>
              <a:rPr lang="it-IT" sz="36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.</a:t>
            </a:r>
            <a:r>
              <a:rPr lang="it-IT" sz="3600" b="1" dirty="0">
                <a:solidFill>
                  <a:srgbClr val="800000"/>
                </a:solidFill>
                <a:latin typeface="Arial" charset="0"/>
              </a:rPr>
              <a:t> </a:t>
            </a:r>
            <a:endParaRPr lang="hr-HR" sz="3600" b="1" dirty="0">
              <a:solidFill>
                <a:srgbClr val="800000"/>
              </a:solidFill>
              <a:latin typeface="Arial" charset="0"/>
            </a:endParaRPr>
          </a:p>
          <a:p>
            <a:pPr algn="ctr"/>
            <a:endParaRPr lang="hr-HR" sz="1800" b="1" dirty="0">
              <a:solidFill>
                <a:srgbClr val="800000"/>
              </a:solidFill>
              <a:latin typeface="Arial" charset="0"/>
            </a:endParaRPr>
          </a:p>
          <a:p>
            <a:pPr algn="ctr"/>
            <a:r>
              <a:rPr lang="hr-HR" sz="3600" b="1" dirty="0">
                <a:solidFill>
                  <a:srgbClr val="800000"/>
                </a:solidFill>
                <a:latin typeface="Arial" charset="0"/>
              </a:rPr>
              <a:t>Živi radosno. </a:t>
            </a:r>
          </a:p>
          <a:p>
            <a:pPr algn="ctr"/>
            <a:endParaRPr lang="hr-HR" sz="1800" b="1" dirty="0">
              <a:solidFill>
                <a:srgbClr val="800000"/>
              </a:solidFill>
              <a:latin typeface="Arial" charset="0"/>
            </a:endParaRPr>
          </a:p>
          <a:p>
            <a:pPr algn="ctr"/>
            <a:r>
              <a:rPr lang="hr-HR" sz="3600" b="1" dirty="0" err="1">
                <a:solidFill>
                  <a:srgbClr val="800000"/>
                </a:solidFill>
                <a:latin typeface="Arial" charset="0"/>
              </a:rPr>
              <a:t>Nastoj</a:t>
            </a:r>
            <a:r>
              <a:rPr lang="hr-HR" sz="3600" b="1" dirty="0">
                <a:solidFill>
                  <a:srgbClr val="800000"/>
                </a:solidFill>
                <a:latin typeface="Arial" charset="0"/>
              </a:rPr>
              <a:t> biti u svakodnevnom kontaktu sa svojim Stvoriteljem.</a:t>
            </a:r>
            <a:endParaRPr lang="en-US" sz="3600" b="1" dirty="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7" name="Sound of an Angel - Beautiful violin music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4000" end="392387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6074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000"/>
    </mc:Choice>
    <mc:Fallback xmlns="">
      <p:transition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7000"/>
                                  </p:stCondLst>
                                  <p:iterate type="wd">
                                    <p:tmPct val="52941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7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4037" grpId="0" autoUpdateAnimBg="0"/>
      <p:bldP spid="4403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5604" name="Picture 4" descr="j0309630"/>
          <p:cNvPicPr>
            <a:picLocks noChangeAspect="1" noChangeArrowheads="1"/>
          </p:cNvPicPr>
          <p:nvPr/>
        </p:nvPicPr>
        <p:blipFill>
          <a:blip r:embed="rId5">
            <a:lum bright="36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5976938" cy="24495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4000" kern="10" spc="-400" dirty="0">
                <a:solidFill>
                  <a:srgbClr val="FF6600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rPr>
              <a:t>Stvoren si </a:t>
            </a:r>
            <a:r>
              <a:rPr lang="hr-HR" sz="4000" kern="10" spc="-400" dirty="0" smtClean="0">
                <a:solidFill>
                  <a:srgbClr val="FF6600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rPr>
              <a:t> </a:t>
            </a:r>
            <a:endParaRPr lang="hr-HR" sz="4000" kern="10" spc="-400" dirty="0">
              <a:solidFill>
                <a:srgbClr val="FF6600"/>
              </a:soli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 Black"/>
            </a:endParaRPr>
          </a:p>
        </p:txBody>
      </p:sp>
      <p:sp>
        <p:nvSpPr>
          <p:cNvPr id="25608" name="WordArt 8"/>
          <p:cNvSpPr>
            <a:spLocks noChangeArrowheads="1" noChangeShapeType="1" noTextEdit="1"/>
          </p:cNvSpPr>
          <p:nvPr/>
        </p:nvSpPr>
        <p:spPr bwMode="auto">
          <a:xfrm>
            <a:off x="647700" y="3429000"/>
            <a:ext cx="7848600" cy="1487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4000" kern="10" spc="-400" dirty="0" smtClean="0">
                <a:solidFill>
                  <a:srgbClr val="FF6600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rPr>
              <a:t>činiti velike </a:t>
            </a:r>
            <a:r>
              <a:rPr lang="hr-HR" sz="4000" kern="10" spc="-400" dirty="0">
                <a:solidFill>
                  <a:srgbClr val="FF6600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rPr>
              <a:t>stvari!</a:t>
            </a:r>
          </a:p>
        </p:txBody>
      </p:sp>
      <p:pic>
        <p:nvPicPr>
          <p:cNvPr id="8" name="Sound of an Angel - Beautiful violin music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8000" end="377387.25"/>
                  <p14:fade out="14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6074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5607" grpId="0" animBg="1"/>
      <p:bldP spid="256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j03096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1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0825" y="3716338"/>
            <a:ext cx="8642350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6EAAE">
                        <a:gamma/>
                        <a:tint val="28627"/>
                        <a:invGamma/>
                      </a:srgbClr>
                    </a:gs>
                    <a:gs pos="100000">
                      <a:srgbClr val="F6EAAE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it-IT" sz="3600" b="1" dirty="0">
                <a:solidFill>
                  <a:srgbClr val="800000"/>
                </a:solidFill>
                <a:latin typeface="Arial" charset="0"/>
              </a:rPr>
              <a:t> </a:t>
            </a:r>
            <a:r>
              <a:rPr lang="it-IT" sz="36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”</a:t>
            </a:r>
            <a:r>
              <a:rPr lang="hr-HR" sz="3600" b="1" dirty="0">
                <a:solidFill>
                  <a:srgbClr val="800000"/>
                </a:solidFill>
                <a:latin typeface="Arial" charset="0"/>
              </a:rPr>
              <a:t>Pet je stvari koje moraš zapamtiti prije nego te pošaljem u  svijet. 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endParaRPr lang="hr-HR" sz="3600" b="1" dirty="0">
              <a:solidFill>
                <a:srgbClr val="800000"/>
              </a:solidFill>
              <a:latin typeface="Arial" charset="0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hr-HR" sz="3600" b="1" dirty="0">
                <a:solidFill>
                  <a:srgbClr val="800000"/>
                </a:solidFill>
                <a:latin typeface="Arial" charset="0"/>
              </a:rPr>
              <a:t>Uvijek ih se sjećaj i postat ćeš najbolja olovka</a:t>
            </a:r>
            <a:r>
              <a:rPr lang="it-IT" sz="36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.”</a:t>
            </a:r>
            <a:endParaRPr lang="en-US" sz="3600" b="1" dirty="0">
              <a:solidFill>
                <a:srgbClr val="996633"/>
              </a:solidFill>
              <a:latin typeface="Arial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250825" y="1412875"/>
            <a:ext cx="6877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6EAAE">
                        <a:gamma/>
                        <a:tint val="28627"/>
                        <a:invGamma/>
                      </a:srgbClr>
                    </a:gs>
                    <a:gs pos="100000">
                      <a:srgbClr val="F6EAAE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it-IT" sz="3600" b="1" dirty="0">
                <a:solidFill>
                  <a:srgbClr val="800000"/>
                </a:solidFill>
                <a:latin typeface="Arial" charset="0"/>
              </a:rPr>
              <a:t>U </a:t>
            </a:r>
            <a:r>
              <a:rPr lang="it-IT" sz="3600" b="1" dirty="0" err="1">
                <a:solidFill>
                  <a:srgbClr val="800000"/>
                </a:solidFill>
                <a:latin typeface="Arial" charset="0"/>
              </a:rPr>
              <a:t>po</a:t>
            </a:r>
            <a:r>
              <a:rPr lang="hr-HR" sz="3600" b="1" dirty="0">
                <a:solidFill>
                  <a:srgbClr val="800000"/>
                </a:solidFill>
                <a:latin typeface="Arial" charset="0"/>
              </a:rPr>
              <a:t>četku, reče Stvoritelj jednoj olovci:</a:t>
            </a:r>
            <a:endParaRPr lang="en-US" sz="3600" b="1" dirty="0">
              <a:solidFill>
                <a:srgbClr val="996633"/>
              </a:solidFill>
              <a:latin typeface="Arial" charset="0"/>
            </a:endParaRPr>
          </a:p>
        </p:txBody>
      </p:sp>
      <p:pic>
        <p:nvPicPr>
          <p:cNvPr id="5" name="Sound of an Angel - Beautiful violin music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00" end="502387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6074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5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9" dur="3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5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3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50" grpId="0" animBg="1" autoUpdateAnimBg="0"/>
      <p:bldP spid="206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D889"/>
            </a:gs>
            <a:gs pos="100000">
              <a:srgbClr val="FBEAC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148263" y="2492375"/>
            <a:ext cx="33274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hr-HR" sz="3600" b="1" dirty="0">
                <a:solidFill>
                  <a:srgbClr val="800000"/>
                </a:solidFill>
                <a:latin typeface="Arial" charset="0"/>
              </a:rPr>
              <a:t>Činit ćeš velike stvari samo ako </a:t>
            </a:r>
            <a:r>
              <a:rPr lang="hr-HR" sz="3600" b="1" dirty="0" err="1">
                <a:solidFill>
                  <a:srgbClr val="800000"/>
                </a:solidFill>
                <a:latin typeface="Arial" charset="0"/>
              </a:rPr>
              <a:t>dopu</a:t>
            </a:r>
            <a:r>
              <a:rPr lang="it-IT" sz="3600" b="1" dirty="0">
                <a:solidFill>
                  <a:srgbClr val="800000"/>
                </a:solidFill>
                <a:latin typeface="Arial" charset="0"/>
              </a:rPr>
              <a:t>s</a:t>
            </a:r>
            <a:r>
              <a:rPr lang="hr-HR" sz="3600" b="1" dirty="0" err="1">
                <a:solidFill>
                  <a:srgbClr val="800000"/>
                </a:solidFill>
                <a:latin typeface="Arial" charset="0"/>
              </a:rPr>
              <a:t>tiš</a:t>
            </a:r>
            <a:r>
              <a:rPr lang="hr-HR" sz="3600" b="1" dirty="0">
                <a:solidFill>
                  <a:srgbClr val="800000"/>
                </a:solidFill>
                <a:latin typeface="Arial" charset="0"/>
              </a:rPr>
              <a:t> da te ruka vodi</a:t>
            </a:r>
            <a:r>
              <a:rPr lang="it-IT" sz="3600" b="1" dirty="0">
                <a:solidFill>
                  <a:srgbClr val="800000"/>
                </a:solidFill>
                <a:latin typeface="Arial" charset="0"/>
              </a:rPr>
              <a:t>.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6011863" y="1196975"/>
            <a:ext cx="1944687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4000" kern="10" spc="-400" dirty="0">
                <a:solidFill>
                  <a:srgbClr val="FF6600"/>
                </a:solidFill>
                <a:latin typeface="Arial Black"/>
              </a:rPr>
              <a:t>Prvo:</a:t>
            </a:r>
          </a:p>
        </p:txBody>
      </p:sp>
      <p:pic>
        <p:nvPicPr>
          <p:cNvPr id="3083" name="Picture 11" descr="j03096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94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und of an Angel - Beautiful violin music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000" end="494387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6074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074" grpId="0" autoUpdateAnimBg="0"/>
      <p:bldP spid="30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j03096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211638" y="3068638"/>
            <a:ext cx="4681537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>
                    <a:alpha val="35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8392" dir="1308085" algn="ctr" rotWithShape="0">
                    <a:srgbClr val="FCF8E2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ts val="500"/>
              </a:spcBef>
              <a:spcAft>
                <a:spcPts val="500"/>
              </a:spcAft>
            </a:pPr>
            <a:r>
              <a:rPr lang="it-IT" sz="3600" b="1" dirty="0" err="1">
                <a:solidFill>
                  <a:srgbClr val="800000"/>
                </a:solidFill>
                <a:latin typeface="Arial" charset="0"/>
              </a:rPr>
              <a:t>Povremeno</a:t>
            </a:r>
            <a:r>
              <a:rPr lang="it-IT" sz="36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hr-HR" sz="3600" b="1" dirty="0">
                <a:solidFill>
                  <a:srgbClr val="800000"/>
                </a:solidFill>
                <a:latin typeface="Arial" charset="0"/>
              </a:rPr>
              <a:t>ćeš morati podnijeti neugodnosti, ali to je potrebno ako želiš postati bolja olovka</a:t>
            </a:r>
            <a:r>
              <a:rPr lang="it-IT" sz="3600" b="1" dirty="0">
                <a:solidFill>
                  <a:srgbClr val="800000"/>
                </a:solidFill>
                <a:latin typeface="Arial" charset="0"/>
              </a:rPr>
              <a:t>.</a:t>
            </a:r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736850" cy="574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4000" kern="10" spc="-400" dirty="0">
                <a:solidFill>
                  <a:srgbClr val="FF6600"/>
                </a:solidFill>
                <a:latin typeface="Arial Black"/>
              </a:rPr>
              <a:t>Drugo:</a:t>
            </a:r>
          </a:p>
        </p:txBody>
      </p:sp>
      <p:pic>
        <p:nvPicPr>
          <p:cNvPr id="5" name="Sound of an Angel - Beautiful violin music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000" end="486387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6074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000"/>
    </mc:Choice>
    <mc:Fallback xmlns="">
      <p:transition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9459" grpId="0" animBg="1" autoUpdateAnimBg="0"/>
      <p:bldP spid="194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100000">
              <a:srgbClr val="FFD88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95288" y="2362200"/>
            <a:ext cx="3313112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hr-HR" sz="3600" b="1" dirty="0">
                <a:solidFill>
                  <a:srgbClr val="800000"/>
                </a:solidFill>
                <a:latin typeface="Arial" charset="0"/>
              </a:rPr>
              <a:t>Bit ćeš sposobna popraviti svaku pogrešku koju učiniš</a:t>
            </a:r>
            <a:r>
              <a:rPr lang="it-IT" sz="3600" b="1" dirty="0">
                <a:solidFill>
                  <a:srgbClr val="800000"/>
                </a:solidFill>
                <a:latin typeface="Arial" charset="0"/>
              </a:rPr>
              <a:t>.</a:t>
            </a:r>
          </a:p>
        </p:txBody>
      </p:sp>
      <p:pic>
        <p:nvPicPr>
          <p:cNvPr id="4108" name="Picture 12" descr="j03096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0"/>
            <a:ext cx="4894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900113" y="836613"/>
            <a:ext cx="2160587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4000" kern="10" spc="-400" dirty="0">
                <a:solidFill>
                  <a:srgbClr val="FF6600"/>
                </a:solidFill>
                <a:latin typeface="Arial Black"/>
              </a:rPr>
              <a:t>Treće:</a:t>
            </a:r>
          </a:p>
        </p:txBody>
      </p:sp>
      <p:pic>
        <p:nvPicPr>
          <p:cNvPr id="5" name="Sound of an Angel - Beautiful violin music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000" end="478387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6074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105" grpId="0" autoUpdateAnimBg="0"/>
      <p:bldP spid="41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100000">
              <a:srgbClr val="FFD88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219700" y="2349500"/>
            <a:ext cx="3529013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hr-HR" sz="3600" b="1" dirty="0">
                <a:solidFill>
                  <a:srgbClr val="800000"/>
                </a:solidFill>
                <a:latin typeface="Arial" charset="0"/>
              </a:rPr>
              <a:t>Ono najbolje što imaš i jesi nalazi se u tebi</a:t>
            </a:r>
            <a:r>
              <a:rPr lang="it-IT" sz="3600" b="1" dirty="0">
                <a:solidFill>
                  <a:srgbClr val="800000"/>
                </a:solidFill>
                <a:latin typeface="Arial" charset="0"/>
              </a:rPr>
              <a:t>.</a:t>
            </a:r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5940425" y="836613"/>
            <a:ext cx="2376488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4000" kern="10" spc="-400" dirty="0">
                <a:solidFill>
                  <a:srgbClr val="FF6600"/>
                </a:solidFill>
                <a:latin typeface="Arial Black"/>
              </a:rPr>
              <a:t>Četvrto:</a:t>
            </a:r>
          </a:p>
        </p:txBody>
      </p:sp>
      <p:pic>
        <p:nvPicPr>
          <p:cNvPr id="20486" name="Picture 6" descr="j03096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94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und of an Angel - Beautiful violin music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2000" end="470387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6074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484" grpId="0" autoUpdateAnimBg="0"/>
      <p:bldP spid="204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9" name="Picture 19" descr="j0178686"/>
          <p:cNvPicPr>
            <a:picLocks noChangeAspect="1" noChangeArrowheads="1"/>
          </p:cNvPicPr>
          <p:nvPr/>
        </p:nvPicPr>
        <p:blipFill>
          <a:blip r:embed="rId5">
            <a:lum bright="42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093788" y="2133600"/>
            <a:ext cx="6934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CF8E2">
                        <a:alpha val="38000"/>
                      </a:srgbClr>
                    </a:gs>
                    <a:gs pos="100000">
                      <a:srgbClr val="FCF8E2">
                        <a:alpha val="63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hr-HR" sz="3600" b="1" dirty="0">
                <a:solidFill>
                  <a:schemeClr val="accent2"/>
                </a:solidFill>
                <a:latin typeface="Arial" charset="0"/>
              </a:rPr>
              <a:t>Bez obzira na okolnosti u kojima se nađeš, moraš nastaviti pisati. 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endParaRPr lang="hr-HR" sz="3600" b="1" dirty="0">
              <a:solidFill>
                <a:schemeClr val="accent2"/>
              </a:solidFill>
              <a:latin typeface="Arial" charset="0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hr-HR" sz="3600" b="1" dirty="0">
                <a:solidFill>
                  <a:schemeClr val="accent2"/>
                </a:solidFill>
                <a:latin typeface="Arial" charset="0"/>
              </a:rPr>
              <a:t>Uvijek ostavi jasan i čitljiv trag bez obzira koliko situacija bila teška</a:t>
            </a:r>
            <a:r>
              <a:rPr lang="it-IT" sz="3600" b="1" dirty="0">
                <a:solidFill>
                  <a:schemeClr val="accent2"/>
                </a:solidFill>
                <a:latin typeface="Arial" charset="0"/>
              </a:rPr>
              <a:t>.</a:t>
            </a:r>
          </a:p>
        </p:txBody>
      </p:sp>
      <p:sp>
        <p:nvSpPr>
          <p:cNvPr id="5141" name="WordArt 21"/>
          <p:cNvSpPr>
            <a:spLocks noChangeArrowheads="1" noChangeShapeType="1" noTextEdit="1"/>
          </p:cNvSpPr>
          <p:nvPr/>
        </p:nvSpPr>
        <p:spPr bwMode="auto">
          <a:xfrm>
            <a:off x="3708400" y="549275"/>
            <a:ext cx="2736850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4000" kern="10" spc="-400" dirty="0">
                <a:solidFill>
                  <a:srgbClr val="FF6600"/>
                </a:solidFill>
                <a:latin typeface="Arial Black"/>
              </a:rPr>
              <a:t>Peto:</a:t>
            </a:r>
          </a:p>
        </p:txBody>
      </p:sp>
      <p:pic>
        <p:nvPicPr>
          <p:cNvPr id="5" name="Sound of an Angel - Beautiful violin music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000" end="462387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6074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000"/>
    </mc:Choice>
    <mc:Fallback xmlns="">
      <p:transition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5125" grpId="0" animBg="1" autoUpdateAnimBg="0"/>
      <p:bldP spid="51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D889"/>
            </a:gs>
            <a:gs pos="100000">
              <a:srgbClr val="FBEAC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572000" y="620713"/>
            <a:ext cx="4572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hr-HR" sz="3600" b="1" dirty="0">
                <a:solidFill>
                  <a:schemeClr val="hlink"/>
                </a:solidFill>
                <a:latin typeface="Arial" charset="0"/>
              </a:rPr>
              <a:t>Olovka pažljivo sve posluša i obeća da će se sjećati</a:t>
            </a:r>
            <a:r>
              <a:rPr lang="it-IT" sz="3600" b="1" dirty="0">
                <a:solidFill>
                  <a:schemeClr val="hlink"/>
                </a:solidFill>
                <a:latin typeface="Arial" charset="0"/>
              </a:rPr>
              <a:t>.</a:t>
            </a:r>
            <a:r>
              <a:rPr lang="it-IT" sz="3600" b="1" dirty="0">
                <a:solidFill>
                  <a:srgbClr val="800000"/>
                </a:solidFill>
                <a:latin typeface="Arial" charset="0"/>
              </a:rPr>
              <a:t> </a:t>
            </a:r>
            <a:endParaRPr lang="hr-HR" sz="3600" b="1" dirty="0">
              <a:solidFill>
                <a:srgbClr val="800000"/>
              </a:solidFill>
              <a:latin typeface="Arial" charset="0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endParaRPr lang="hr-HR" sz="3600" b="1" dirty="0">
              <a:solidFill>
                <a:srgbClr val="800000"/>
              </a:solidFill>
              <a:latin typeface="Arial" charset="0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hr-HR" sz="3600" b="1" dirty="0">
                <a:solidFill>
                  <a:srgbClr val="800000"/>
                </a:solidFill>
                <a:latin typeface="Arial" charset="0"/>
              </a:rPr>
              <a:t> Shvativši namjere svojega tvorca uđe u kutiju za olovke.</a:t>
            </a:r>
            <a:endParaRPr lang="en-US" sz="3600" b="1" dirty="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8202" name="Picture 10" descr="j031688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27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und of an Angel - Beautiful violin music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8000" end="454387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6074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19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j03096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042988" y="2636838"/>
            <a:ext cx="70104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CF8E2">
                        <a:alpha val="42999"/>
                      </a:srgbClr>
                    </a:gs>
                    <a:gs pos="100000">
                      <a:srgbClr val="FCF8E2">
                        <a:alpha val="71001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r-HR" sz="3600" b="1">
                <a:solidFill>
                  <a:srgbClr val="800000"/>
                </a:solidFill>
                <a:latin typeface="Arial" charset="0"/>
              </a:rPr>
              <a:t>Zamisli da </a:t>
            </a:r>
            <a:r>
              <a:rPr lang="it-IT" sz="3600" b="1">
                <a:solidFill>
                  <a:srgbClr val="800000"/>
                </a:solidFill>
                <a:latin typeface="Arial" charset="0"/>
              </a:rPr>
              <a:t>s</a:t>
            </a:r>
            <a:r>
              <a:rPr lang="hr-HR" sz="3600" b="1">
                <a:solidFill>
                  <a:srgbClr val="800000"/>
                </a:solidFill>
                <a:latin typeface="Arial" charset="0"/>
              </a:rPr>
              <a:t>i ti ova olovka: nemoj nikada zaboraviti ovih 5 pravila i postat ćeš najbolja osoba</a:t>
            </a:r>
            <a:r>
              <a:rPr lang="it-IT" sz="3600" b="1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.</a:t>
            </a:r>
            <a:r>
              <a:rPr lang="it-IT" sz="3600" b="1">
                <a:solidFill>
                  <a:srgbClr val="800000"/>
                </a:solidFill>
                <a:latin typeface="Arial" charset="0"/>
              </a:rPr>
              <a:t> </a:t>
            </a:r>
            <a:endParaRPr lang="en-US" sz="3600" b="1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4" name="Sound of an Angel - Beautiful violin music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6000" end="446387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6074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290" grpId="0" animBg="1" autoUpdateAnimBg="0"/>
    </p:bldLst>
  </p:timing>
</p:sld>
</file>

<file path=ppt/theme/theme1.xml><?xml version="1.0" encoding="utf-8"?>
<a:theme xmlns:a="http://schemas.openxmlformats.org/drawingml/2006/main" name="Prispodoba o olovci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0066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00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Prispodoba o olovci</Template>
  <TotalTime>80</TotalTime>
  <Words>300</Words>
  <Application>Microsoft Office PowerPoint</Application>
  <PresentationFormat>On-screen Show (4:3)</PresentationFormat>
  <Paragraphs>58</Paragraphs>
  <Slides>16</Slides>
  <Notes>16</Notes>
  <HiddenSlides>0</HiddenSlides>
  <MMClips>16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Prispodoba o olovci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učitelj-vjeronauk</dc:creator>
  <cp:lastModifiedBy>Marina</cp:lastModifiedBy>
  <cp:revision>12</cp:revision>
  <dcterms:created xsi:type="dcterms:W3CDTF">2017-04-09T01:59:25Z</dcterms:created>
  <dcterms:modified xsi:type="dcterms:W3CDTF">2017-04-10T14:53:50Z</dcterms:modified>
</cp:coreProperties>
</file>